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What goals were set for sprint 1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Sprint 2 plan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Demo of what I got working</a:t>
          </a:r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downward trend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310305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04512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What goals were set for sprint 1</a:t>
          </a:r>
        </a:p>
      </dsp:txBody>
      <dsp:txXfrm>
        <a:off x="35606" y="2695306"/>
        <a:ext cx="2981250" cy="720000"/>
      </dsp:txXfrm>
    </dsp:sp>
    <dsp:sp modelId="{BCD8CDD9-0C56-4401-ADB1-8B48DAB2C96F}">
      <dsp:nvSpPr>
        <dsp:cNvPr id="0" name=""/>
        <dsp:cNvSpPr/>
      </dsp:nvSpPr>
      <dsp:spPr>
        <a:xfrm>
          <a:off x="4119918" y="310305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507481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Demo of what I got working</a:t>
          </a:r>
        </a:p>
      </dsp:txBody>
      <dsp:txXfrm>
        <a:off x="3538574" y="2695306"/>
        <a:ext cx="2981250" cy="720000"/>
      </dsp:txXfrm>
    </dsp:sp>
    <dsp:sp modelId="{FF93E135-77D6-48A0-8871-9BC93D705D06}">
      <dsp:nvSpPr>
        <dsp:cNvPr id="0" name=""/>
        <dsp:cNvSpPr/>
      </dsp:nvSpPr>
      <dsp:spPr>
        <a:xfrm>
          <a:off x="7622887" y="310305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10450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Sprint 2 plan</a:t>
          </a:r>
        </a:p>
      </dsp:txBody>
      <dsp:txXfrm>
        <a:off x="7041543" y="2695306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1/20/2021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1/20/2021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Sprint 1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A00249365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Contents of presentation</a:t>
            </a:r>
          </a:p>
        </p:txBody>
      </p:sp>
      <p:graphicFrame>
        <p:nvGraphicFramePr>
          <p:cNvPr id="5" name="Content Placeholder 2" descr="SmartArt graphic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7568440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E098A-A183-45CA-B096-7B43F71EB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Sprint 1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8A4D0-2FC6-4FA6-AC17-5CF22231D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Set up weight sensor with </a:t>
            </a:r>
            <a:r>
              <a:rPr lang="en-IE" dirty="0" err="1"/>
              <a:t>esp</a:t>
            </a:r>
            <a:r>
              <a:rPr lang="en-IE" dirty="0"/>
              <a:t> 8266 and check readings</a:t>
            </a:r>
          </a:p>
          <a:p>
            <a:r>
              <a:rPr lang="en-IE" dirty="0"/>
              <a:t>Set up </a:t>
            </a:r>
            <a:r>
              <a:rPr lang="en-IE" dirty="0" err="1"/>
              <a:t>mqtt</a:t>
            </a:r>
            <a:r>
              <a:rPr lang="en-IE" dirty="0"/>
              <a:t> connection from </a:t>
            </a:r>
            <a:r>
              <a:rPr lang="en-IE" dirty="0" err="1"/>
              <a:t>esp</a:t>
            </a:r>
            <a:r>
              <a:rPr lang="en-IE" dirty="0"/>
              <a:t> 8266 to the broker</a:t>
            </a:r>
          </a:p>
          <a:p>
            <a:r>
              <a:rPr lang="en-IE" dirty="0"/>
              <a:t>Merge weight senor program and with </a:t>
            </a:r>
            <a:r>
              <a:rPr lang="en-IE" dirty="0" err="1"/>
              <a:t>mqtt</a:t>
            </a:r>
            <a:r>
              <a:rPr lang="en-IE" dirty="0"/>
              <a:t> program on </a:t>
            </a:r>
            <a:r>
              <a:rPr lang="en-IE" dirty="0" err="1"/>
              <a:t>esp</a:t>
            </a:r>
            <a:r>
              <a:rPr lang="en-IE" dirty="0"/>
              <a:t> 8266</a:t>
            </a:r>
          </a:p>
          <a:p>
            <a:r>
              <a:rPr lang="en-IE" dirty="0"/>
              <a:t>Set up data exchange from </a:t>
            </a:r>
            <a:r>
              <a:rPr lang="en-IE" dirty="0" err="1"/>
              <a:t>esp</a:t>
            </a:r>
            <a:r>
              <a:rPr lang="en-IE" dirty="0"/>
              <a:t> 8266 to phone via </a:t>
            </a:r>
            <a:r>
              <a:rPr lang="en-IE" dirty="0" err="1"/>
              <a:t>mqtt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792087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5BDBB-E2F4-4865-9CA8-34CF6CCD8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Demo of project working so far</a:t>
            </a:r>
          </a:p>
        </p:txBody>
      </p:sp>
      <p:pic>
        <p:nvPicPr>
          <p:cNvPr id="4" name="WIN_20210120_11_31_24_Pro">
            <a:hlinkClick r:id="" action="ppaction://media"/>
            <a:extLst>
              <a:ext uri="{FF2B5EF4-FFF2-40B4-BE49-F238E27FC236}">
                <a16:creationId xmlns:a16="http://schemas.microsoft.com/office/drawing/2014/main" id="{A9275823-5E2D-4709-BD36-9AFD635C863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3350" y="2103438"/>
            <a:ext cx="6843713" cy="3849687"/>
          </a:xfrm>
        </p:spPr>
      </p:pic>
    </p:spTree>
    <p:extLst>
      <p:ext uri="{BB962C8B-B14F-4D97-AF65-F5344CB8AC3E}">
        <p14:creationId xmlns:p14="http://schemas.microsoft.com/office/powerpoint/2010/main" val="3234065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D2DF4-34ED-4F27-B1E6-85970D983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Goals for sprint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555C4-2927-43BF-B9D7-9B32FCE49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b="1" dirty="0"/>
              <a:t>Primary goals:</a:t>
            </a:r>
            <a:endParaRPr lang="en-IE" dirty="0"/>
          </a:p>
          <a:p>
            <a:r>
              <a:rPr lang="en-IE" dirty="0"/>
              <a:t>Handle the data that is being sent over to the phone</a:t>
            </a:r>
          </a:p>
          <a:p>
            <a:r>
              <a:rPr lang="en-IE" dirty="0"/>
              <a:t>Implement UI features </a:t>
            </a:r>
            <a:r>
              <a:rPr lang="en-IE" dirty="0" err="1"/>
              <a:t>i.e</a:t>
            </a:r>
            <a:r>
              <a:rPr lang="en-IE" dirty="0"/>
              <a:t> adding items to the fridge and viewing what’s in the fridge.</a:t>
            </a:r>
          </a:p>
          <a:p>
            <a:endParaRPr lang="en-IE" dirty="0"/>
          </a:p>
          <a:p>
            <a:r>
              <a:rPr lang="en-IE" b="1" dirty="0"/>
              <a:t>Secondary goals:</a:t>
            </a:r>
          </a:p>
          <a:p>
            <a:r>
              <a:rPr lang="en-IE" dirty="0"/>
              <a:t>Shopping list features </a:t>
            </a:r>
          </a:p>
          <a:p>
            <a:r>
              <a:rPr lang="en-IE" dirty="0"/>
              <a:t>Bar code scanner implementation </a:t>
            </a:r>
          </a:p>
          <a:p>
            <a:r>
              <a:rPr lang="en-IE" dirty="0"/>
              <a:t>Possible second sensor</a:t>
            </a:r>
          </a:p>
        </p:txBody>
      </p:sp>
    </p:spTree>
    <p:extLst>
      <p:ext uri="{BB962C8B-B14F-4D97-AF65-F5344CB8AC3E}">
        <p14:creationId xmlns:p14="http://schemas.microsoft.com/office/powerpoint/2010/main" val="943537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686B9-6A9D-4B14-9A28-F16BD4396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Questions or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DB571-6940-4D2A-8AF5-45F6DD80C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Thanks </a:t>
            </a:r>
            <a:r>
              <a:rPr lang="en-IE"/>
              <a:t>for listening</a:t>
            </a:r>
          </a:p>
        </p:txBody>
      </p:sp>
    </p:spTree>
    <p:extLst>
      <p:ext uri="{BB962C8B-B14F-4D97-AF65-F5344CB8AC3E}">
        <p14:creationId xmlns:p14="http://schemas.microsoft.com/office/powerpoint/2010/main" val="12442697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{915F6B49-E70B-418A-9302-5E9662F8134A}tf78438558_win32</Template>
  <TotalTime>93</TotalTime>
  <Words>129</Words>
  <Application>Microsoft Office PowerPoint</Application>
  <PresentationFormat>Widescreen</PresentationFormat>
  <Paragraphs>23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Century Gothic</vt:lpstr>
      <vt:lpstr>Garamond</vt:lpstr>
      <vt:lpstr>SavonVTI</vt:lpstr>
      <vt:lpstr>Sprint 1 demo</vt:lpstr>
      <vt:lpstr>Contents of presentation</vt:lpstr>
      <vt:lpstr>Sprint 1 goals</vt:lpstr>
      <vt:lpstr>Demo of project working so far</vt:lpstr>
      <vt:lpstr>Goals for sprint 2</vt:lpstr>
      <vt:lpstr>Questions or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1 demo</dc:title>
  <dc:creator>Kevin Mulraney</dc:creator>
  <cp:lastModifiedBy>Kevin Mulraney</cp:lastModifiedBy>
  <cp:revision>7</cp:revision>
  <dcterms:created xsi:type="dcterms:W3CDTF">2021-01-15T11:56:30Z</dcterms:created>
  <dcterms:modified xsi:type="dcterms:W3CDTF">2021-01-20T12:41:16Z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